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11430000" cx="11430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600">
          <p15:clr>
            <a:srgbClr val="747775"/>
          </p15:clr>
        </p15:guide>
        <p15:guide id="2" pos="360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600" orient="horz"/>
        <p:guide pos="360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df611091a1_0_0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df611091a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2df611091a1_0_25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2df611091a1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df611091a1_0_15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df611091a1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89635" y="1654611"/>
            <a:ext cx="10650600" cy="4561200"/>
          </a:xfrm>
          <a:prstGeom prst="rect">
            <a:avLst/>
          </a:prstGeom>
        </p:spPr>
        <p:txBody>
          <a:bodyPr anchorCtr="0" anchor="b" bIns="143900" lIns="143900" spcFirstLastPara="1" rIns="143900" wrap="square" tIns="143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200"/>
              <a:buNone/>
              <a:defRPr sz="8200"/>
            </a:lvl1pPr>
            <a:lvl2pPr lvl="1" algn="ctr">
              <a:spcBef>
                <a:spcPts val="0"/>
              </a:spcBef>
              <a:spcAft>
                <a:spcPts val="0"/>
              </a:spcAft>
              <a:buSzPts val="8200"/>
              <a:buNone/>
              <a:defRPr sz="8200"/>
            </a:lvl2pPr>
            <a:lvl3pPr lvl="2" algn="ctr">
              <a:spcBef>
                <a:spcPts val="0"/>
              </a:spcBef>
              <a:spcAft>
                <a:spcPts val="0"/>
              </a:spcAft>
              <a:buSzPts val="8200"/>
              <a:buNone/>
              <a:defRPr sz="8200"/>
            </a:lvl3pPr>
            <a:lvl4pPr lvl="3" algn="ctr">
              <a:spcBef>
                <a:spcPts val="0"/>
              </a:spcBef>
              <a:spcAft>
                <a:spcPts val="0"/>
              </a:spcAft>
              <a:buSzPts val="8200"/>
              <a:buNone/>
              <a:defRPr sz="8200"/>
            </a:lvl4pPr>
            <a:lvl5pPr lvl="4" algn="ctr">
              <a:spcBef>
                <a:spcPts val="0"/>
              </a:spcBef>
              <a:spcAft>
                <a:spcPts val="0"/>
              </a:spcAft>
              <a:buSzPts val="8200"/>
              <a:buNone/>
              <a:defRPr sz="8200"/>
            </a:lvl5pPr>
            <a:lvl6pPr lvl="5" algn="ctr">
              <a:spcBef>
                <a:spcPts val="0"/>
              </a:spcBef>
              <a:spcAft>
                <a:spcPts val="0"/>
              </a:spcAft>
              <a:buSzPts val="8200"/>
              <a:buNone/>
              <a:defRPr sz="8200"/>
            </a:lvl6pPr>
            <a:lvl7pPr lvl="6" algn="ctr">
              <a:spcBef>
                <a:spcPts val="0"/>
              </a:spcBef>
              <a:spcAft>
                <a:spcPts val="0"/>
              </a:spcAft>
              <a:buSzPts val="8200"/>
              <a:buNone/>
              <a:defRPr sz="8200"/>
            </a:lvl7pPr>
            <a:lvl8pPr lvl="7" algn="ctr">
              <a:spcBef>
                <a:spcPts val="0"/>
              </a:spcBef>
              <a:spcAft>
                <a:spcPts val="0"/>
              </a:spcAft>
              <a:buSzPts val="8200"/>
              <a:buNone/>
              <a:defRPr sz="8200"/>
            </a:lvl8pPr>
            <a:lvl9pPr lvl="8" algn="ctr">
              <a:spcBef>
                <a:spcPts val="0"/>
              </a:spcBef>
              <a:spcAft>
                <a:spcPts val="0"/>
              </a:spcAft>
              <a:buSzPts val="8200"/>
              <a:buNone/>
              <a:defRPr sz="8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89625" y="6298056"/>
            <a:ext cx="10650600" cy="1761300"/>
          </a:xfrm>
          <a:prstGeom prst="rect">
            <a:avLst/>
          </a:prstGeom>
        </p:spPr>
        <p:txBody>
          <a:bodyPr anchorCtr="0" anchor="t" bIns="143900" lIns="143900" spcFirstLastPara="1" rIns="143900" wrap="square" tIns="1439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10590572" y="10362704"/>
            <a:ext cx="685800" cy="874800"/>
          </a:xfrm>
          <a:prstGeom prst="rect">
            <a:avLst/>
          </a:prstGeom>
        </p:spPr>
        <p:txBody>
          <a:bodyPr anchorCtr="0" anchor="ctr" bIns="143900" lIns="143900" spcFirstLastPara="1" rIns="143900" wrap="square" tIns="143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89625" y="2458056"/>
            <a:ext cx="10650600" cy="4363200"/>
          </a:xfrm>
          <a:prstGeom prst="rect">
            <a:avLst/>
          </a:prstGeom>
        </p:spPr>
        <p:txBody>
          <a:bodyPr anchorCtr="0" anchor="b" bIns="143900" lIns="143900" spcFirstLastPara="1" rIns="143900" wrap="square" tIns="143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1pPr>
            <a:lvl2pPr lvl="1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2pPr>
            <a:lvl3pPr lvl="2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3pPr>
            <a:lvl4pPr lvl="3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4pPr>
            <a:lvl5pPr lvl="4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5pPr>
            <a:lvl6pPr lvl="5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6pPr>
            <a:lvl7pPr lvl="6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7pPr>
            <a:lvl8pPr lvl="7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8pPr>
            <a:lvl9pPr lvl="8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89625" y="7004944"/>
            <a:ext cx="10650600" cy="2890800"/>
          </a:xfrm>
          <a:prstGeom prst="rect">
            <a:avLst/>
          </a:prstGeom>
        </p:spPr>
        <p:txBody>
          <a:bodyPr anchorCtr="0" anchor="t" bIns="143900" lIns="143900" spcFirstLastPara="1" rIns="143900" wrap="square" tIns="143900">
            <a:normAutofit/>
          </a:bodyPr>
          <a:lstStyle>
            <a:lvl1pPr indent="-406400" lvl="0" marL="457200" algn="ctr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1pPr>
            <a:lvl2pPr indent="-368300" lvl="1" marL="914400" algn="ctr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2pPr>
            <a:lvl3pPr indent="-368300" lvl="2" marL="1371600" algn="ctr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3pPr>
            <a:lvl4pPr indent="-368300" lvl="3" marL="18288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68300" lvl="4" marL="2286000" algn="ctr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5pPr>
            <a:lvl6pPr indent="-368300" lvl="5" marL="2743200" algn="ctr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6pPr>
            <a:lvl7pPr indent="-368300" lvl="6" marL="32004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7pPr>
            <a:lvl8pPr indent="-368300" lvl="7" marL="3657600" algn="ctr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8pPr>
            <a:lvl9pPr indent="-368300" lvl="8" marL="4114800" algn="ctr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10590572" y="10362704"/>
            <a:ext cx="685800" cy="874800"/>
          </a:xfrm>
          <a:prstGeom prst="rect">
            <a:avLst/>
          </a:prstGeom>
        </p:spPr>
        <p:txBody>
          <a:bodyPr anchorCtr="0" anchor="ctr" bIns="143900" lIns="143900" spcFirstLastPara="1" rIns="143900" wrap="square" tIns="143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10590572" y="10362704"/>
            <a:ext cx="685800" cy="874800"/>
          </a:xfrm>
          <a:prstGeom prst="rect">
            <a:avLst/>
          </a:prstGeom>
        </p:spPr>
        <p:txBody>
          <a:bodyPr anchorCtr="0" anchor="ctr" bIns="143900" lIns="143900" spcFirstLastPara="1" rIns="143900" wrap="square" tIns="143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89625" y="4779667"/>
            <a:ext cx="10650600" cy="1870800"/>
          </a:xfrm>
          <a:prstGeom prst="rect">
            <a:avLst/>
          </a:prstGeom>
        </p:spPr>
        <p:txBody>
          <a:bodyPr anchorCtr="0" anchor="ctr" bIns="143900" lIns="143900" spcFirstLastPara="1" rIns="143900" wrap="square" tIns="143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1pPr>
            <a:lvl2pPr lvl="1" algn="ctr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2pPr>
            <a:lvl3pPr lvl="2" algn="ctr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3pPr>
            <a:lvl4pPr lvl="3" algn="ctr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4pPr>
            <a:lvl5pPr lvl="4" algn="ctr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5pPr>
            <a:lvl6pPr lvl="5" algn="ctr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6pPr>
            <a:lvl7pPr lvl="6" algn="ctr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7pPr>
            <a:lvl8pPr lvl="7" algn="ctr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8pPr>
            <a:lvl9pPr lvl="8" algn="ctr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10590572" y="10362704"/>
            <a:ext cx="685800" cy="874800"/>
          </a:xfrm>
          <a:prstGeom prst="rect">
            <a:avLst/>
          </a:prstGeom>
        </p:spPr>
        <p:txBody>
          <a:bodyPr anchorCtr="0" anchor="ctr" bIns="143900" lIns="143900" spcFirstLastPara="1" rIns="143900" wrap="square" tIns="143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89625" y="988944"/>
            <a:ext cx="10650600" cy="1272600"/>
          </a:xfrm>
          <a:prstGeom prst="rect">
            <a:avLst/>
          </a:prstGeom>
        </p:spPr>
        <p:txBody>
          <a:bodyPr anchorCtr="0" anchor="t" bIns="143900" lIns="143900" spcFirstLastPara="1" rIns="143900" wrap="square" tIns="143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89625" y="2561056"/>
            <a:ext cx="10650600" cy="7592100"/>
          </a:xfrm>
          <a:prstGeom prst="rect">
            <a:avLst/>
          </a:prstGeom>
        </p:spPr>
        <p:txBody>
          <a:bodyPr anchorCtr="0" anchor="t" bIns="143900" lIns="143900" spcFirstLastPara="1" rIns="143900" wrap="square" tIns="143900">
            <a:normAutofit/>
          </a:bodyPr>
          <a:lstStyle>
            <a:lvl1pPr indent="-406400" lvl="0" marL="4572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1pPr>
            <a:lvl2pPr indent="-368300" lvl="1" marL="914400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2pPr>
            <a:lvl3pPr indent="-368300" lvl="2" marL="1371600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68300" lvl="4" marL="2286000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5pPr>
            <a:lvl6pPr indent="-368300" lvl="5" marL="2743200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6pPr>
            <a:lvl7pPr indent="-368300" lvl="6" marL="32004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7pPr>
            <a:lvl8pPr indent="-368300" lvl="7" marL="3657600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8pPr>
            <a:lvl9pPr indent="-368300" lvl="8" marL="4114800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10590572" y="10362704"/>
            <a:ext cx="685800" cy="874800"/>
          </a:xfrm>
          <a:prstGeom prst="rect">
            <a:avLst/>
          </a:prstGeom>
        </p:spPr>
        <p:txBody>
          <a:bodyPr anchorCtr="0" anchor="ctr" bIns="143900" lIns="143900" spcFirstLastPara="1" rIns="143900" wrap="square" tIns="143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89625" y="988944"/>
            <a:ext cx="10650600" cy="1272600"/>
          </a:xfrm>
          <a:prstGeom prst="rect">
            <a:avLst/>
          </a:prstGeom>
        </p:spPr>
        <p:txBody>
          <a:bodyPr anchorCtr="0" anchor="t" bIns="143900" lIns="143900" spcFirstLastPara="1" rIns="143900" wrap="square" tIns="143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89625" y="2561056"/>
            <a:ext cx="4999800" cy="7592100"/>
          </a:xfrm>
          <a:prstGeom prst="rect">
            <a:avLst/>
          </a:prstGeom>
        </p:spPr>
        <p:txBody>
          <a:bodyPr anchorCtr="0" anchor="t" bIns="143900" lIns="143900" spcFirstLastPara="1" rIns="143900" wrap="square" tIns="1439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 sz="1900"/>
            </a:lvl2pPr>
            <a:lvl3pPr indent="-349250" lvl="2" marL="1371600">
              <a:spcBef>
                <a:spcPts val="0"/>
              </a:spcBef>
              <a:spcAft>
                <a:spcPts val="0"/>
              </a:spcAft>
              <a:buSzPts val="1900"/>
              <a:buChar char="■"/>
              <a:defRPr sz="1900"/>
            </a:lvl3pPr>
            <a:lvl4pPr indent="-349250" lvl="3" marL="18288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4pPr>
            <a:lvl5pPr indent="-349250" lvl="4" marL="2286000">
              <a:spcBef>
                <a:spcPts val="0"/>
              </a:spcBef>
              <a:spcAft>
                <a:spcPts val="0"/>
              </a:spcAft>
              <a:buSzPts val="1900"/>
              <a:buChar char="○"/>
              <a:defRPr sz="1900"/>
            </a:lvl5pPr>
            <a:lvl6pPr indent="-349250" lvl="5" marL="2743200">
              <a:spcBef>
                <a:spcPts val="0"/>
              </a:spcBef>
              <a:spcAft>
                <a:spcPts val="0"/>
              </a:spcAft>
              <a:buSzPts val="1900"/>
              <a:buChar char="■"/>
              <a:defRPr sz="1900"/>
            </a:lvl6pPr>
            <a:lvl7pPr indent="-349250" lvl="6" marL="32004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7pPr>
            <a:lvl8pPr indent="-349250" lvl="7" marL="3657600">
              <a:spcBef>
                <a:spcPts val="0"/>
              </a:spcBef>
              <a:spcAft>
                <a:spcPts val="0"/>
              </a:spcAft>
              <a:buSzPts val="1900"/>
              <a:buChar char="○"/>
              <a:defRPr sz="1900"/>
            </a:lvl8pPr>
            <a:lvl9pPr indent="-349250" lvl="8" marL="4114800">
              <a:spcBef>
                <a:spcPts val="0"/>
              </a:spcBef>
              <a:spcAft>
                <a:spcPts val="0"/>
              </a:spcAft>
              <a:buSzPts val="1900"/>
              <a:buChar char="■"/>
              <a:defRPr sz="19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6040500" y="2561056"/>
            <a:ext cx="4999800" cy="7592100"/>
          </a:xfrm>
          <a:prstGeom prst="rect">
            <a:avLst/>
          </a:prstGeom>
        </p:spPr>
        <p:txBody>
          <a:bodyPr anchorCtr="0" anchor="t" bIns="143900" lIns="143900" spcFirstLastPara="1" rIns="143900" wrap="square" tIns="1439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 sz="1900"/>
            </a:lvl2pPr>
            <a:lvl3pPr indent="-349250" lvl="2" marL="1371600">
              <a:spcBef>
                <a:spcPts val="0"/>
              </a:spcBef>
              <a:spcAft>
                <a:spcPts val="0"/>
              </a:spcAft>
              <a:buSzPts val="1900"/>
              <a:buChar char="■"/>
              <a:defRPr sz="1900"/>
            </a:lvl3pPr>
            <a:lvl4pPr indent="-349250" lvl="3" marL="18288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4pPr>
            <a:lvl5pPr indent="-349250" lvl="4" marL="2286000">
              <a:spcBef>
                <a:spcPts val="0"/>
              </a:spcBef>
              <a:spcAft>
                <a:spcPts val="0"/>
              </a:spcAft>
              <a:buSzPts val="1900"/>
              <a:buChar char="○"/>
              <a:defRPr sz="1900"/>
            </a:lvl5pPr>
            <a:lvl6pPr indent="-349250" lvl="5" marL="2743200">
              <a:spcBef>
                <a:spcPts val="0"/>
              </a:spcBef>
              <a:spcAft>
                <a:spcPts val="0"/>
              </a:spcAft>
              <a:buSzPts val="1900"/>
              <a:buChar char="■"/>
              <a:defRPr sz="1900"/>
            </a:lvl6pPr>
            <a:lvl7pPr indent="-349250" lvl="6" marL="32004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7pPr>
            <a:lvl8pPr indent="-349250" lvl="7" marL="3657600">
              <a:spcBef>
                <a:spcPts val="0"/>
              </a:spcBef>
              <a:spcAft>
                <a:spcPts val="0"/>
              </a:spcAft>
              <a:buSzPts val="1900"/>
              <a:buChar char="○"/>
              <a:defRPr sz="1900"/>
            </a:lvl8pPr>
            <a:lvl9pPr indent="-349250" lvl="8" marL="4114800">
              <a:spcBef>
                <a:spcPts val="0"/>
              </a:spcBef>
              <a:spcAft>
                <a:spcPts val="0"/>
              </a:spcAft>
              <a:buSzPts val="1900"/>
              <a:buChar char="■"/>
              <a:defRPr sz="19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10590572" y="10362704"/>
            <a:ext cx="685800" cy="874800"/>
          </a:xfrm>
          <a:prstGeom prst="rect">
            <a:avLst/>
          </a:prstGeom>
        </p:spPr>
        <p:txBody>
          <a:bodyPr anchorCtr="0" anchor="ctr" bIns="143900" lIns="143900" spcFirstLastPara="1" rIns="143900" wrap="square" tIns="143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89625" y="988944"/>
            <a:ext cx="10650600" cy="1272600"/>
          </a:xfrm>
          <a:prstGeom prst="rect">
            <a:avLst/>
          </a:prstGeom>
        </p:spPr>
        <p:txBody>
          <a:bodyPr anchorCtr="0" anchor="t" bIns="143900" lIns="143900" spcFirstLastPara="1" rIns="143900" wrap="square" tIns="143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10590572" y="10362704"/>
            <a:ext cx="685800" cy="874800"/>
          </a:xfrm>
          <a:prstGeom prst="rect">
            <a:avLst/>
          </a:prstGeom>
        </p:spPr>
        <p:txBody>
          <a:bodyPr anchorCtr="0" anchor="ctr" bIns="143900" lIns="143900" spcFirstLastPara="1" rIns="143900" wrap="square" tIns="143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89625" y="1234667"/>
            <a:ext cx="3510000" cy="1679400"/>
          </a:xfrm>
          <a:prstGeom prst="rect">
            <a:avLst/>
          </a:prstGeom>
        </p:spPr>
        <p:txBody>
          <a:bodyPr anchorCtr="0" anchor="b" bIns="143900" lIns="143900" spcFirstLastPara="1" rIns="143900" wrap="square" tIns="143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89625" y="3088000"/>
            <a:ext cx="3510000" cy="7065300"/>
          </a:xfrm>
          <a:prstGeom prst="rect">
            <a:avLst/>
          </a:prstGeom>
        </p:spPr>
        <p:txBody>
          <a:bodyPr anchorCtr="0" anchor="t" bIns="143900" lIns="143900" spcFirstLastPara="1" rIns="143900" wrap="square" tIns="143900">
            <a:norm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 sz="1900"/>
            </a:lvl2pPr>
            <a:lvl3pPr indent="-349250" lvl="2" marL="1371600">
              <a:spcBef>
                <a:spcPts val="0"/>
              </a:spcBef>
              <a:spcAft>
                <a:spcPts val="0"/>
              </a:spcAft>
              <a:buSzPts val="1900"/>
              <a:buChar char="■"/>
              <a:defRPr sz="1900"/>
            </a:lvl3pPr>
            <a:lvl4pPr indent="-349250" lvl="3" marL="18288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4pPr>
            <a:lvl5pPr indent="-349250" lvl="4" marL="2286000">
              <a:spcBef>
                <a:spcPts val="0"/>
              </a:spcBef>
              <a:spcAft>
                <a:spcPts val="0"/>
              </a:spcAft>
              <a:buSzPts val="1900"/>
              <a:buChar char="○"/>
              <a:defRPr sz="1900"/>
            </a:lvl5pPr>
            <a:lvl6pPr indent="-349250" lvl="5" marL="2743200">
              <a:spcBef>
                <a:spcPts val="0"/>
              </a:spcBef>
              <a:spcAft>
                <a:spcPts val="0"/>
              </a:spcAft>
              <a:buSzPts val="1900"/>
              <a:buChar char="■"/>
              <a:defRPr sz="1900"/>
            </a:lvl6pPr>
            <a:lvl7pPr indent="-349250" lvl="6" marL="32004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7pPr>
            <a:lvl8pPr indent="-349250" lvl="7" marL="3657600">
              <a:spcBef>
                <a:spcPts val="0"/>
              </a:spcBef>
              <a:spcAft>
                <a:spcPts val="0"/>
              </a:spcAft>
              <a:buSzPts val="1900"/>
              <a:buChar char="○"/>
              <a:defRPr sz="1900"/>
            </a:lvl8pPr>
            <a:lvl9pPr indent="-349250" lvl="8" marL="4114800">
              <a:spcBef>
                <a:spcPts val="0"/>
              </a:spcBef>
              <a:spcAft>
                <a:spcPts val="0"/>
              </a:spcAft>
              <a:buSzPts val="1900"/>
              <a:buChar char="■"/>
              <a:defRPr sz="19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10590572" y="10362704"/>
            <a:ext cx="685800" cy="874800"/>
          </a:xfrm>
          <a:prstGeom prst="rect">
            <a:avLst/>
          </a:prstGeom>
        </p:spPr>
        <p:txBody>
          <a:bodyPr anchorCtr="0" anchor="ctr" bIns="143900" lIns="143900" spcFirstLastPara="1" rIns="143900" wrap="square" tIns="143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612813" y="1000333"/>
            <a:ext cx="7959900" cy="9090600"/>
          </a:xfrm>
          <a:prstGeom prst="rect">
            <a:avLst/>
          </a:prstGeom>
        </p:spPr>
        <p:txBody>
          <a:bodyPr anchorCtr="0" anchor="ctr" bIns="143900" lIns="143900" spcFirstLastPara="1" rIns="143900" wrap="square" tIns="143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1pPr>
            <a:lvl2pPr lvl="1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2pPr>
            <a:lvl3pPr lvl="2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3pPr>
            <a:lvl4pPr lvl="3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4pPr>
            <a:lvl5pPr lvl="4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5pPr>
            <a:lvl6pPr lvl="5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6pPr>
            <a:lvl7pPr lvl="6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7pPr>
            <a:lvl8pPr lvl="7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8pPr>
            <a:lvl9pPr lvl="8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10590572" y="10362704"/>
            <a:ext cx="685800" cy="874800"/>
          </a:xfrm>
          <a:prstGeom prst="rect">
            <a:avLst/>
          </a:prstGeom>
        </p:spPr>
        <p:txBody>
          <a:bodyPr anchorCtr="0" anchor="ctr" bIns="143900" lIns="143900" spcFirstLastPara="1" rIns="143900" wrap="square" tIns="143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715000" y="-278"/>
            <a:ext cx="5715000" cy="1143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43900" lIns="143900" spcFirstLastPara="1" rIns="143900" wrap="square" tIns="143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331875" y="2740389"/>
            <a:ext cx="5056500" cy="3294000"/>
          </a:xfrm>
          <a:prstGeom prst="rect">
            <a:avLst/>
          </a:prstGeom>
        </p:spPr>
        <p:txBody>
          <a:bodyPr anchorCtr="0" anchor="b" bIns="143900" lIns="143900" spcFirstLastPara="1" rIns="143900" wrap="square" tIns="1439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1pPr>
            <a:lvl2pPr lvl="1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2pPr>
            <a:lvl3pPr lvl="2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3pPr>
            <a:lvl4pPr lvl="3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4pPr>
            <a:lvl5pPr lvl="4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5pPr>
            <a:lvl6pPr lvl="5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6pPr>
            <a:lvl7pPr lvl="6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7pPr>
            <a:lvl8pPr lvl="7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8pPr>
            <a:lvl9pPr lvl="8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331875" y="6229056"/>
            <a:ext cx="5056500" cy="2744700"/>
          </a:xfrm>
          <a:prstGeom prst="rect">
            <a:avLst/>
          </a:prstGeom>
        </p:spPr>
        <p:txBody>
          <a:bodyPr anchorCtr="0" anchor="t" bIns="143900" lIns="143900" spcFirstLastPara="1" rIns="143900" wrap="square" tIns="1439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6174375" y="1609056"/>
            <a:ext cx="4796400" cy="8211300"/>
          </a:xfrm>
          <a:prstGeom prst="rect">
            <a:avLst/>
          </a:prstGeom>
        </p:spPr>
        <p:txBody>
          <a:bodyPr anchorCtr="0" anchor="ctr" bIns="143900" lIns="143900" spcFirstLastPara="1" rIns="143900" wrap="square" tIns="143900">
            <a:normAutofit/>
          </a:bodyPr>
          <a:lstStyle>
            <a:lvl1pPr indent="-406400" lvl="0" marL="4572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1pPr>
            <a:lvl2pPr indent="-368300" lvl="1" marL="914400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2pPr>
            <a:lvl3pPr indent="-368300" lvl="2" marL="1371600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68300" lvl="4" marL="2286000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5pPr>
            <a:lvl6pPr indent="-368300" lvl="5" marL="2743200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6pPr>
            <a:lvl7pPr indent="-368300" lvl="6" marL="32004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7pPr>
            <a:lvl8pPr indent="-368300" lvl="7" marL="3657600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8pPr>
            <a:lvl9pPr indent="-368300" lvl="8" marL="4114800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10590572" y="10362704"/>
            <a:ext cx="685800" cy="874800"/>
          </a:xfrm>
          <a:prstGeom prst="rect">
            <a:avLst/>
          </a:prstGeom>
        </p:spPr>
        <p:txBody>
          <a:bodyPr anchorCtr="0" anchor="ctr" bIns="143900" lIns="143900" spcFirstLastPara="1" rIns="143900" wrap="square" tIns="143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89625" y="9401278"/>
            <a:ext cx="7498500" cy="1344600"/>
          </a:xfrm>
          <a:prstGeom prst="rect">
            <a:avLst/>
          </a:prstGeom>
        </p:spPr>
        <p:txBody>
          <a:bodyPr anchorCtr="0" anchor="ctr" bIns="143900" lIns="143900" spcFirstLastPara="1" rIns="143900" wrap="square" tIns="1439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10590572" y="10362704"/>
            <a:ext cx="685800" cy="874800"/>
          </a:xfrm>
          <a:prstGeom prst="rect">
            <a:avLst/>
          </a:prstGeom>
        </p:spPr>
        <p:txBody>
          <a:bodyPr anchorCtr="0" anchor="ctr" bIns="143900" lIns="143900" spcFirstLastPara="1" rIns="143900" wrap="square" tIns="143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9625" y="988944"/>
            <a:ext cx="10650600" cy="1272600"/>
          </a:xfrm>
          <a:prstGeom prst="rect">
            <a:avLst/>
          </a:prstGeom>
          <a:noFill/>
          <a:ln>
            <a:noFill/>
          </a:ln>
        </p:spPr>
        <p:txBody>
          <a:bodyPr anchorCtr="0" anchor="t" bIns="143900" lIns="143900" spcFirstLastPara="1" rIns="143900" wrap="square" tIns="143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44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44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44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44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44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44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44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44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4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9625" y="2561056"/>
            <a:ext cx="10650600" cy="7592100"/>
          </a:xfrm>
          <a:prstGeom prst="rect">
            <a:avLst/>
          </a:prstGeom>
          <a:noFill/>
          <a:ln>
            <a:noFill/>
          </a:ln>
        </p:spPr>
        <p:txBody>
          <a:bodyPr anchorCtr="0" anchor="t" bIns="143900" lIns="143900" spcFirstLastPara="1" rIns="143900" wrap="square" tIns="143900">
            <a:normAutofit/>
          </a:bodyPr>
          <a:lstStyle>
            <a:lvl1pPr indent="-4064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●"/>
              <a:defRPr sz="2800">
                <a:solidFill>
                  <a:schemeClr val="dk2"/>
                </a:solidFill>
              </a:defRPr>
            </a:lvl1pPr>
            <a:lvl2pPr indent="-3683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○"/>
              <a:defRPr sz="2200">
                <a:solidFill>
                  <a:schemeClr val="dk2"/>
                </a:solidFill>
              </a:defRPr>
            </a:lvl2pPr>
            <a:lvl3pPr indent="-3683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■"/>
              <a:defRPr sz="2200">
                <a:solidFill>
                  <a:schemeClr val="dk2"/>
                </a:solidFill>
              </a:defRPr>
            </a:lvl3pPr>
            <a:lvl4pPr indent="-3683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4pPr>
            <a:lvl5pPr indent="-3683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○"/>
              <a:defRPr sz="2200">
                <a:solidFill>
                  <a:schemeClr val="dk2"/>
                </a:solidFill>
              </a:defRPr>
            </a:lvl5pPr>
            <a:lvl6pPr indent="-3683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■"/>
              <a:defRPr sz="2200">
                <a:solidFill>
                  <a:schemeClr val="dk2"/>
                </a:solidFill>
              </a:defRPr>
            </a:lvl6pPr>
            <a:lvl7pPr indent="-3683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7pPr>
            <a:lvl8pPr indent="-3683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○"/>
              <a:defRPr sz="2200">
                <a:solidFill>
                  <a:schemeClr val="dk2"/>
                </a:solidFill>
              </a:defRPr>
            </a:lvl8pPr>
            <a:lvl9pPr indent="-3683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■"/>
              <a:defRPr sz="2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0590572" y="10362704"/>
            <a:ext cx="685800" cy="87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43900" lIns="143900" spcFirstLastPara="1" rIns="143900" wrap="square" tIns="143900">
            <a:normAutofit/>
          </a:bodyPr>
          <a:lstStyle>
            <a:lvl1pPr lvl="0" algn="r">
              <a:buNone/>
              <a:defRPr sz="1600">
                <a:solidFill>
                  <a:schemeClr val="dk2"/>
                </a:solidFill>
              </a:defRPr>
            </a:lvl1pPr>
            <a:lvl2pPr lvl="1" algn="r">
              <a:buNone/>
              <a:defRPr sz="1600">
                <a:solidFill>
                  <a:schemeClr val="dk2"/>
                </a:solidFill>
              </a:defRPr>
            </a:lvl2pPr>
            <a:lvl3pPr lvl="2" algn="r">
              <a:buNone/>
              <a:defRPr sz="1600">
                <a:solidFill>
                  <a:schemeClr val="dk2"/>
                </a:solidFill>
              </a:defRPr>
            </a:lvl3pPr>
            <a:lvl4pPr lvl="3" algn="r">
              <a:buNone/>
              <a:defRPr sz="1600">
                <a:solidFill>
                  <a:schemeClr val="dk2"/>
                </a:solidFill>
              </a:defRPr>
            </a:lvl4pPr>
            <a:lvl5pPr lvl="4" algn="r">
              <a:buNone/>
              <a:defRPr sz="1600">
                <a:solidFill>
                  <a:schemeClr val="dk2"/>
                </a:solidFill>
              </a:defRPr>
            </a:lvl5pPr>
            <a:lvl6pPr lvl="5" algn="r">
              <a:buNone/>
              <a:defRPr sz="1600">
                <a:solidFill>
                  <a:schemeClr val="dk2"/>
                </a:solidFill>
              </a:defRPr>
            </a:lvl6pPr>
            <a:lvl7pPr lvl="6" algn="r">
              <a:buNone/>
              <a:defRPr sz="1600">
                <a:solidFill>
                  <a:schemeClr val="dk2"/>
                </a:solidFill>
              </a:defRPr>
            </a:lvl7pPr>
            <a:lvl8pPr lvl="7" algn="r">
              <a:buNone/>
              <a:defRPr sz="1600">
                <a:solidFill>
                  <a:schemeClr val="dk2"/>
                </a:solidFill>
              </a:defRPr>
            </a:lvl8pPr>
            <a:lvl9pPr lvl="8" algn="r">
              <a:buNone/>
              <a:defRPr sz="16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