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9144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88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88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714816" y="685800"/>
            <a:ext cx="3429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faba02e9de_0_0:notes"/>
          <p:cNvSpPr/>
          <p:nvPr>
            <p:ph idx="2" type="sldImg"/>
          </p:nvPr>
        </p:nvSpPr>
        <p:spPr>
          <a:xfrm>
            <a:off x="1714816" y="685800"/>
            <a:ext cx="3429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faba02e9d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:notes"/>
          <p:cNvSpPr/>
          <p:nvPr>
            <p:ph idx="2" type="sldImg"/>
          </p:nvPr>
        </p:nvSpPr>
        <p:spPr>
          <a:xfrm>
            <a:off x="1714816" y="685800"/>
            <a:ext cx="3429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1323689"/>
            <a:ext cx="8520600" cy="364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5038444"/>
            <a:ext cx="8520600" cy="140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8290163"/>
            <a:ext cx="548700" cy="69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3823733"/>
            <a:ext cx="8520600" cy="1496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8290163"/>
            <a:ext cx="548700" cy="69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791156"/>
            <a:ext cx="8520600" cy="101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2048844"/>
            <a:ext cx="8520600" cy="607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8290163"/>
            <a:ext cx="548700" cy="69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791156"/>
            <a:ext cx="8520600" cy="101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2048844"/>
            <a:ext cx="3999900" cy="607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2048844"/>
            <a:ext cx="3999900" cy="607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8290163"/>
            <a:ext cx="548700" cy="69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791156"/>
            <a:ext cx="8520600" cy="101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8290163"/>
            <a:ext cx="548700" cy="69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987733"/>
            <a:ext cx="2808000" cy="1343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2470400"/>
            <a:ext cx="2808000" cy="565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8290163"/>
            <a:ext cx="548700" cy="69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800267"/>
            <a:ext cx="6367800" cy="7272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8290163"/>
            <a:ext cx="548700" cy="69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222"/>
            <a:ext cx="4572000" cy="9144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2192311"/>
            <a:ext cx="4045200" cy="2635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4983244"/>
            <a:ext cx="4045200" cy="219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1287244"/>
            <a:ext cx="3837000" cy="656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8290163"/>
            <a:ext cx="548700" cy="69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7521022"/>
            <a:ext cx="5998800" cy="1075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8290163"/>
            <a:ext cx="548700" cy="69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966444"/>
            <a:ext cx="8520600" cy="349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5603956"/>
            <a:ext cx="8520600" cy="231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8290163"/>
            <a:ext cx="548700" cy="69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8290163"/>
            <a:ext cx="548700" cy="69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791156"/>
            <a:ext cx="8520600" cy="101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2048844"/>
            <a:ext cx="8520600" cy="60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8290163"/>
            <a:ext cx="548700" cy="69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