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80" d="100"/>
          <a:sy n="80" d="100"/>
        </p:scale>
        <p:origin x="2560" y="20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BLANK TEMPLATE FOR YOU TO PERSONALISE</a:t>
            </a: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4cdbf6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a4cdbf69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EXAMPLE POST IMAGE</a:t>
            </a: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3CD30-8179-AAE5-8910-BD13976BB0A1}"/>
              </a:ext>
            </a:extLst>
          </p:cNvPr>
          <p:cNvSpPr txBox="1"/>
          <p:nvPr/>
        </p:nvSpPr>
        <p:spPr>
          <a:xfrm>
            <a:off x="1700463" y="2326105"/>
            <a:ext cx="590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IMAGE OF FEMALE APPRENTICE HERE</a:t>
            </a:r>
          </a:p>
          <a:p>
            <a:endParaRPr lang="en-US" sz="3200" dirty="0"/>
          </a:p>
          <a:p>
            <a:r>
              <a:rPr lang="en-US" sz="3200" dirty="0"/>
              <a:t>PLEASE ENSURE ALL PPE AND HEALTH &amp; SAFETY OBLIGATIONS ARE MET IN THE 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Macintosh PowerPoint</Application>
  <PresentationFormat>Custom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Julia Muir</cp:lastModifiedBy>
  <cp:revision>2</cp:revision>
  <dcterms:modified xsi:type="dcterms:W3CDTF">2025-01-10T13:46:47Z</dcterms:modified>
</cp:coreProperties>
</file>